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3" r:id="rId7"/>
    <p:sldId id="270" r:id="rId8"/>
    <p:sldId id="268" r:id="rId9"/>
    <p:sldId id="265" r:id="rId10"/>
    <p:sldId id="266" r:id="rId11"/>
    <p:sldId id="259" r:id="rId12"/>
    <p:sldId id="260" r:id="rId13"/>
    <p:sldId id="272" r:id="rId14"/>
    <p:sldId id="271" r:id="rId15"/>
    <p:sldId id="26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418C5"/>
    <a:srgbClr val="0000FF"/>
    <a:srgbClr val="FDA609"/>
    <a:srgbClr val="E27524"/>
    <a:srgbClr val="0BFBCD"/>
    <a:srgbClr val="66FF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92558-ADA3-49F3-9952-21F81343EE5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DB14B1-F5D7-4C82-9D62-5E83BC08968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Сообщение новых знаний</a:t>
          </a:r>
          <a:endParaRPr lang="ru-RU" sz="1600" b="1" dirty="0">
            <a:solidFill>
              <a:schemeClr val="tx1"/>
            </a:solidFill>
          </a:endParaRPr>
        </a:p>
      </dgm:t>
    </dgm:pt>
    <dgm:pt modelId="{5BD0226C-8036-4C67-94D7-53B2ADBB473C}" type="parTrans" cxnId="{06D476FE-057F-4C4A-95DE-A9E7F1702B33}">
      <dgm:prSet/>
      <dgm:spPr/>
      <dgm:t>
        <a:bodyPr/>
        <a:lstStyle/>
        <a:p>
          <a:endParaRPr lang="ru-RU"/>
        </a:p>
      </dgm:t>
    </dgm:pt>
    <dgm:pt modelId="{D2FA52AF-F3DC-42BB-8332-9F6CEE805BA3}" type="sibTrans" cxnId="{06D476FE-057F-4C4A-95DE-A9E7F1702B33}">
      <dgm:prSet/>
      <dgm:spPr/>
      <dgm:t>
        <a:bodyPr/>
        <a:lstStyle/>
        <a:p>
          <a:endParaRPr lang="ru-RU"/>
        </a:p>
      </dgm:t>
    </dgm:pt>
    <dgm:pt modelId="{B1937F26-C06C-4620-A3F8-BB8E44078EE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-восхождение</a:t>
          </a:r>
          <a:endParaRPr lang="ru-RU" b="1" dirty="0">
            <a:solidFill>
              <a:schemeClr val="bg1"/>
            </a:solidFill>
          </a:endParaRPr>
        </a:p>
      </dgm:t>
    </dgm:pt>
    <dgm:pt modelId="{7EB5D9AB-E139-4DEA-AC43-EE8494D0FF83}" type="parTrans" cxnId="{FF6CE889-33B9-45C2-A6E5-80D99FD1100B}">
      <dgm:prSet/>
      <dgm:spPr/>
      <dgm:t>
        <a:bodyPr/>
        <a:lstStyle/>
        <a:p>
          <a:endParaRPr lang="ru-RU"/>
        </a:p>
      </dgm:t>
    </dgm:pt>
    <dgm:pt modelId="{9AB96994-9AB0-4675-B56D-3279B542BB95}" type="sibTrans" cxnId="{FF6CE889-33B9-45C2-A6E5-80D99FD1100B}">
      <dgm:prSet/>
      <dgm:spPr/>
      <dgm:t>
        <a:bodyPr/>
        <a:lstStyle/>
        <a:p>
          <a:endParaRPr lang="ru-RU"/>
        </a:p>
      </dgm:t>
    </dgm:pt>
    <dgm:pt modelId="{E1D94A1B-42C2-4A8F-B3B7-90144914AB4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 эврика</a:t>
          </a:r>
          <a:endParaRPr lang="ru-RU" b="1" dirty="0">
            <a:solidFill>
              <a:schemeClr val="bg1"/>
            </a:solidFill>
          </a:endParaRPr>
        </a:p>
      </dgm:t>
    </dgm:pt>
    <dgm:pt modelId="{C9F19F50-DA31-4832-8A55-45FB9D592083}" type="parTrans" cxnId="{5882FD26-4902-41C1-A935-D1D1EE383A20}">
      <dgm:prSet/>
      <dgm:spPr/>
      <dgm:t>
        <a:bodyPr/>
        <a:lstStyle/>
        <a:p>
          <a:endParaRPr lang="ru-RU"/>
        </a:p>
      </dgm:t>
    </dgm:pt>
    <dgm:pt modelId="{D2289B0E-7145-46B8-8055-19B6F57F45F5}" type="sibTrans" cxnId="{5882FD26-4902-41C1-A935-D1D1EE383A20}">
      <dgm:prSet/>
      <dgm:spPr/>
      <dgm:t>
        <a:bodyPr/>
        <a:lstStyle/>
        <a:p>
          <a:endParaRPr lang="ru-RU"/>
        </a:p>
      </dgm:t>
    </dgm:pt>
    <dgm:pt modelId="{A991398F-F8AC-4F4D-8C5F-02C0DD4129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Формирование умений и навыков</a:t>
          </a:r>
          <a:endParaRPr lang="ru-RU" sz="1600" b="1" dirty="0">
            <a:solidFill>
              <a:schemeClr val="tx1"/>
            </a:solidFill>
          </a:endParaRPr>
        </a:p>
      </dgm:t>
    </dgm:pt>
    <dgm:pt modelId="{901B7490-4560-421A-AB12-11B151A4EFB4}" type="parTrans" cxnId="{0CCB11C7-5085-4AF5-8B6E-8948FC193746}">
      <dgm:prSet/>
      <dgm:spPr/>
      <dgm:t>
        <a:bodyPr/>
        <a:lstStyle/>
        <a:p>
          <a:endParaRPr lang="ru-RU"/>
        </a:p>
      </dgm:t>
    </dgm:pt>
    <dgm:pt modelId="{2E3B649E-7B04-4D3A-B5D2-6CF203919D90}" type="sibTrans" cxnId="{0CCB11C7-5085-4AF5-8B6E-8948FC193746}">
      <dgm:prSet/>
      <dgm:spPr/>
      <dgm:t>
        <a:bodyPr/>
        <a:lstStyle/>
        <a:p>
          <a:endParaRPr lang="ru-RU"/>
        </a:p>
      </dgm:t>
    </dgm:pt>
    <dgm:pt modelId="{E5E473F7-2AF1-40AD-A3A3-DA03A60CE21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-калейдоскоп</a:t>
          </a:r>
          <a:endParaRPr lang="ru-RU" b="1" dirty="0">
            <a:solidFill>
              <a:schemeClr val="bg1"/>
            </a:solidFill>
          </a:endParaRPr>
        </a:p>
      </dgm:t>
    </dgm:pt>
    <dgm:pt modelId="{27A8533B-BCDF-4C4B-97ED-3788CC7889F8}" type="parTrans" cxnId="{DDDF9F6C-698F-4032-8CBA-72D93DB5AC00}">
      <dgm:prSet/>
      <dgm:spPr/>
      <dgm:t>
        <a:bodyPr/>
        <a:lstStyle/>
        <a:p>
          <a:endParaRPr lang="ru-RU"/>
        </a:p>
      </dgm:t>
    </dgm:pt>
    <dgm:pt modelId="{1281AE4E-CDFE-4FCE-B7E2-4F6D5EB454A8}" type="sibTrans" cxnId="{DDDF9F6C-698F-4032-8CBA-72D93DB5AC00}">
      <dgm:prSet/>
      <dgm:spPr/>
      <dgm:t>
        <a:bodyPr/>
        <a:lstStyle/>
        <a:p>
          <a:endParaRPr lang="ru-RU"/>
        </a:p>
      </dgm:t>
    </dgm:pt>
    <dgm:pt modelId="{4B32C1CC-F304-48DE-964C-E750217586E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 путешествие</a:t>
          </a:r>
          <a:endParaRPr lang="ru-RU" b="1" dirty="0">
            <a:solidFill>
              <a:schemeClr val="bg1"/>
            </a:solidFill>
          </a:endParaRPr>
        </a:p>
      </dgm:t>
    </dgm:pt>
    <dgm:pt modelId="{0FAB9634-B4F8-4A85-A80B-E5A138A66D57}" type="parTrans" cxnId="{7A32B4D7-DB74-4428-B63E-809EE2ADB05A}">
      <dgm:prSet/>
      <dgm:spPr/>
      <dgm:t>
        <a:bodyPr/>
        <a:lstStyle/>
        <a:p>
          <a:endParaRPr lang="ru-RU"/>
        </a:p>
      </dgm:t>
    </dgm:pt>
    <dgm:pt modelId="{943478E1-EEE4-407A-9666-1E5AED0E8248}" type="sibTrans" cxnId="{7A32B4D7-DB74-4428-B63E-809EE2ADB05A}">
      <dgm:prSet/>
      <dgm:spPr/>
      <dgm:t>
        <a:bodyPr/>
        <a:lstStyle/>
        <a:p>
          <a:endParaRPr lang="ru-RU"/>
        </a:p>
      </dgm:t>
    </dgm:pt>
    <dgm:pt modelId="{8806A5C4-D789-42C9-AEB0-E472CFB8597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Повторение</a:t>
          </a:r>
          <a:endParaRPr lang="ru-RU" b="1" dirty="0">
            <a:solidFill>
              <a:schemeClr val="tx1"/>
            </a:solidFill>
          </a:endParaRPr>
        </a:p>
      </dgm:t>
    </dgm:pt>
    <dgm:pt modelId="{4586C2E5-B81A-4847-A784-7349F18D150A}" type="parTrans" cxnId="{C54256F7-9A5E-4738-8F66-216B2B22D0E7}">
      <dgm:prSet/>
      <dgm:spPr/>
      <dgm:t>
        <a:bodyPr/>
        <a:lstStyle/>
        <a:p>
          <a:endParaRPr lang="ru-RU"/>
        </a:p>
      </dgm:t>
    </dgm:pt>
    <dgm:pt modelId="{33371484-1D95-4269-AA8A-11943EFC9665}" type="sibTrans" cxnId="{C54256F7-9A5E-4738-8F66-216B2B22D0E7}">
      <dgm:prSet/>
      <dgm:spPr/>
      <dgm:t>
        <a:bodyPr/>
        <a:lstStyle/>
        <a:p>
          <a:endParaRPr lang="ru-RU"/>
        </a:p>
      </dgm:t>
    </dgm:pt>
    <dgm:pt modelId="{0301B8B1-F063-4293-9634-5E9D17669A9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-презентация</a:t>
          </a:r>
          <a:endParaRPr lang="ru-RU" b="1" dirty="0">
            <a:solidFill>
              <a:schemeClr val="bg1"/>
            </a:solidFill>
          </a:endParaRPr>
        </a:p>
      </dgm:t>
    </dgm:pt>
    <dgm:pt modelId="{E5577AEA-8B47-412F-8BA3-EB1D1871F26D}" type="parTrans" cxnId="{19162B32-2194-4F36-81EE-0AC8208F7697}">
      <dgm:prSet/>
      <dgm:spPr/>
      <dgm:t>
        <a:bodyPr/>
        <a:lstStyle/>
        <a:p>
          <a:endParaRPr lang="ru-RU"/>
        </a:p>
      </dgm:t>
    </dgm:pt>
    <dgm:pt modelId="{0E7DA8B5-AD5E-4164-93C9-6C9EFEDD6F11}" type="sibTrans" cxnId="{19162B32-2194-4F36-81EE-0AC8208F7697}">
      <dgm:prSet/>
      <dgm:spPr/>
      <dgm:t>
        <a:bodyPr/>
        <a:lstStyle/>
        <a:p>
          <a:endParaRPr lang="ru-RU"/>
        </a:p>
      </dgm:t>
    </dgm:pt>
    <dgm:pt modelId="{7CB9964D-2F2B-4D57-87AC-F811669DB16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Урок - здоровья</a:t>
          </a:r>
          <a:endParaRPr lang="ru-RU" b="1" dirty="0">
            <a:solidFill>
              <a:schemeClr val="bg1"/>
            </a:solidFill>
          </a:endParaRPr>
        </a:p>
      </dgm:t>
    </dgm:pt>
    <dgm:pt modelId="{3309FDCB-A38E-43F6-80FB-226846401517}" type="parTrans" cxnId="{862D0FB8-A925-4E94-8012-C94D19DBB447}">
      <dgm:prSet/>
      <dgm:spPr/>
      <dgm:t>
        <a:bodyPr/>
        <a:lstStyle/>
        <a:p>
          <a:endParaRPr lang="ru-RU"/>
        </a:p>
      </dgm:t>
    </dgm:pt>
    <dgm:pt modelId="{CCF92664-C5AB-430B-8AB0-5E75658F1AE0}" type="sibTrans" cxnId="{862D0FB8-A925-4E94-8012-C94D19DBB447}">
      <dgm:prSet/>
      <dgm:spPr/>
      <dgm:t>
        <a:bodyPr/>
        <a:lstStyle/>
        <a:p>
          <a:endParaRPr lang="ru-RU"/>
        </a:p>
      </dgm:t>
    </dgm:pt>
    <dgm:pt modelId="{43AC1949-FE63-4110-8AE4-F3FF2E2C6335}" type="pres">
      <dgm:prSet presAssocID="{77592558-ADA3-49F3-9952-21F81343EE5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905A6-3F9B-4390-9A32-DD6F463BACEF}" type="pres">
      <dgm:prSet presAssocID="{77592558-ADA3-49F3-9952-21F81343EE56}" presName="cycle" presStyleCnt="0"/>
      <dgm:spPr/>
    </dgm:pt>
    <dgm:pt modelId="{21670546-E37E-4382-B266-0166806AF939}" type="pres">
      <dgm:prSet presAssocID="{77592558-ADA3-49F3-9952-21F81343EE56}" presName="centerShape" presStyleCnt="0"/>
      <dgm:spPr/>
    </dgm:pt>
    <dgm:pt modelId="{C6E01FD4-4FF4-4BEA-B7F7-1B88C73E9DAB}" type="pres">
      <dgm:prSet presAssocID="{77592558-ADA3-49F3-9952-21F81343EE56}" presName="connSite" presStyleLbl="node1" presStyleIdx="0" presStyleCnt="4"/>
      <dgm:spPr/>
    </dgm:pt>
    <dgm:pt modelId="{8CE1D936-97CE-424C-96AA-80ED018EF9D9}" type="pres">
      <dgm:prSet presAssocID="{77592558-ADA3-49F3-9952-21F81343EE56}" presName="visible" presStyleLbl="node1" presStyleIdx="0" presStyleCnt="4" custLinFactNeighborX="-964" custLinFactNeighborY="2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F391D7-078D-40C9-B41C-E5894570A604}" type="pres">
      <dgm:prSet presAssocID="{5BD0226C-8036-4C67-94D7-53B2ADBB473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7CD5573-135F-4D27-ABC4-E85192C58111}" type="pres">
      <dgm:prSet presAssocID="{15DB14B1-F5D7-4C82-9D62-5E83BC089681}" presName="node" presStyleCnt="0"/>
      <dgm:spPr/>
    </dgm:pt>
    <dgm:pt modelId="{09670521-D432-4741-A2A7-DECEA95BE31A}" type="pres">
      <dgm:prSet presAssocID="{15DB14B1-F5D7-4C82-9D62-5E83BC089681}" presName="parentNode" presStyleLbl="node1" presStyleIdx="1" presStyleCnt="4" custScaleX="102035" custScaleY="98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81C16-175E-4BB4-8B7E-A934F57A5428}" type="pres">
      <dgm:prSet presAssocID="{15DB14B1-F5D7-4C82-9D62-5E83BC08968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B1BB-F586-4AFC-9B91-E6D7CD7C65E0}" type="pres">
      <dgm:prSet presAssocID="{901B7490-4560-421A-AB12-11B151A4EFB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8786C1E-F036-457B-A0B1-18CB26BC8175}" type="pres">
      <dgm:prSet presAssocID="{A991398F-F8AC-4F4D-8C5F-02C0DD41294F}" presName="node" presStyleCnt="0"/>
      <dgm:spPr/>
    </dgm:pt>
    <dgm:pt modelId="{6C6F5AC3-1646-4682-AE2F-A0D36785CCAB}" type="pres">
      <dgm:prSet presAssocID="{A991398F-F8AC-4F4D-8C5F-02C0DD41294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7499-888E-4A85-BCD0-C63A651CE18A}" type="pres">
      <dgm:prSet presAssocID="{A991398F-F8AC-4F4D-8C5F-02C0DD41294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7A021-71F3-4091-B7AB-F89575753978}" type="pres">
      <dgm:prSet presAssocID="{4586C2E5-B81A-4847-A784-7349F18D150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51EF24A9-DDC0-4D7E-9D07-5BF47C6C7A19}" type="pres">
      <dgm:prSet presAssocID="{8806A5C4-D789-42C9-AEB0-E472CFB85979}" presName="node" presStyleCnt="0"/>
      <dgm:spPr/>
    </dgm:pt>
    <dgm:pt modelId="{12421E55-6FEB-4EC7-88FB-909199018811}" type="pres">
      <dgm:prSet presAssocID="{8806A5C4-D789-42C9-AEB0-E472CFB85979}" presName="parentNode" presStyleLbl="node1" presStyleIdx="3" presStyleCnt="4" custScaleX="103606" custScaleY="95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BFAD-C095-45A0-A752-2C4EED78B12C}" type="pres">
      <dgm:prSet presAssocID="{8806A5C4-D789-42C9-AEB0-E472CFB8597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478E4-26EE-45C7-9A0F-5C150180DA35}" type="presOf" srcId="{E5E473F7-2AF1-40AD-A3A3-DA03A60CE214}" destId="{A4D47499-888E-4A85-BCD0-C63A651CE18A}" srcOrd="0" destOrd="0" presId="urn:microsoft.com/office/officeart/2005/8/layout/radial2"/>
    <dgm:cxn modelId="{F8F0A024-191C-4E06-8CE5-83A9A1E01643}" type="presOf" srcId="{E1D94A1B-42C2-4A8F-B3B7-90144914AB44}" destId="{39981C16-175E-4BB4-8B7E-A934F57A5428}" srcOrd="0" destOrd="1" presId="urn:microsoft.com/office/officeart/2005/8/layout/radial2"/>
    <dgm:cxn modelId="{5882FD26-4902-41C1-A935-D1D1EE383A20}" srcId="{15DB14B1-F5D7-4C82-9D62-5E83BC089681}" destId="{E1D94A1B-42C2-4A8F-B3B7-90144914AB44}" srcOrd="1" destOrd="0" parTransId="{C9F19F50-DA31-4832-8A55-45FB9D592083}" sibTransId="{D2289B0E-7145-46B8-8055-19B6F57F45F5}"/>
    <dgm:cxn modelId="{19162B32-2194-4F36-81EE-0AC8208F7697}" srcId="{8806A5C4-D789-42C9-AEB0-E472CFB85979}" destId="{0301B8B1-F063-4293-9634-5E9D17669A9B}" srcOrd="0" destOrd="0" parTransId="{E5577AEA-8B47-412F-8BA3-EB1D1871F26D}" sibTransId="{0E7DA8B5-AD5E-4164-93C9-6C9EFEDD6F11}"/>
    <dgm:cxn modelId="{05E470C5-797C-425F-A9EF-E3A61768D27A}" type="presOf" srcId="{8806A5C4-D789-42C9-AEB0-E472CFB85979}" destId="{12421E55-6FEB-4EC7-88FB-909199018811}" srcOrd="0" destOrd="0" presId="urn:microsoft.com/office/officeart/2005/8/layout/radial2"/>
    <dgm:cxn modelId="{862D0FB8-A925-4E94-8012-C94D19DBB447}" srcId="{8806A5C4-D789-42C9-AEB0-E472CFB85979}" destId="{7CB9964D-2F2B-4D57-87AC-F811669DB16C}" srcOrd="1" destOrd="0" parTransId="{3309FDCB-A38E-43F6-80FB-226846401517}" sibTransId="{CCF92664-C5AB-430B-8AB0-5E75658F1AE0}"/>
    <dgm:cxn modelId="{2D523EBA-DDD0-4A97-A782-F76B5FAF5F1E}" type="presOf" srcId="{B1937F26-C06C-4620-A3F8-BB8E44078EE2}" destId="{39981C16-175E-4BB4-8B7E-A934F57A5428}" srcOrd="0" destOrd="0" presId="urn:microsoft.com/office/officeart/2005/8/layout/radial2"/>
    <dgm:cxn modelId="{06D476FE-057F-4C4A-95DE-A9E7F1702B33}" srcId="{77592558-ADA3-49F3-9952-21F81343EE56}" destId="{15DB14B1-F5D7-4C82-9D62-5E83BC089681}" srcOrd="0" destOrd="0" parTransId="{5BD0226C-8036-4C67-94D7-53B2ADBB473C}" sibTransId="{D2FA52AF-F3DC-42BB-8332-9F6CEE805BA3}"/>
    <dgm:cxn modelId="{A55C90BD-8416-4CB9-8DE2-1321AD8806D5}" type="presOf" srcId="{4586C2E5-B81A-4847-A784-7349F18D150A}" destId="{6F77A021-71F3-4091-B7AB-F89575753978}" srcOrd="0" destOrd="0" presId="urn:microsoft.com/office/officeart/2005/8/layout/radial2"/>
    <dgm:cxn modelId="{9399D57D-7DBD-4325-AC21-DE24226A8363}" type="presOf" srcId="{77592558-ADA3-49F3-9952-21F81343EE56}" destId="{43AC1949-FE63-4110-8AE4-F3FF2E2C6335}" srcOrd="0" destOrd="0" presId="urn:microsoft.com/office/officeart/2005/8/layout/radial2"/>
    <dgm:cxn modelId="{24CB0DAC-4806-40E2-A3D8-285758D14662}" type="presOf" srcId="{7CB9964D-2F2B-4D57-87AC-F811669DB16C}" destId="{6BC0BFAD-C095-45A0-A752-2C4EED78B12C}" srcOrd="0" destOrd="1" presId="urn:microsoft.com/office/officeart/2005/8/layout/radial2"/>
    <dgm:cxn modelId="{DDDF9F6C-698F-4032-8CBA-72D93DB5AC00}" srcId="{A991398F-F8AC-4F4D-8C5F-02C0DD41294F}" destId="{E5E473F7-2AF1-40AD-A3A3-DA03A60CE214}" srcOrd="0" destOrd="0" parTransId="{27A8533B-BCDF-4C4B-97ED-3788CC7889F8}" sibTransId="{1281AE4E-CDFE-4FCE-B7E2-4F6D5EB454A8}"/>
    <dgm:cxn modelId="{C6E7989C-CDF3-4457-B631-459423EE26B1}" type="presOf" srcId="{A991398F-F8AC-4F4D-8C5F-02C0DD41294F}" destId="{6C6F5AC3-1646-4682-AE2F-A0D36785CCAB}" srcOrd="0" destOrd="0" presId="urn:microsoft.com/office/officeart/2005/8/layout/radial2"/>
    <dgm:cxn modelId="{52D91A53-42C4-4A3F-9D16-7ECBE8E60423}" type="presOf" srcId="{15DB14B1-F5D7-4C82-9D62-5E83BC089681}" destId="{09670521-D432-4741-A2A7-DECEA95BE31A}" srcOrd="0" destOrd="0" presId="urn:microsoft.com/office/officeart/2005/8/layout/radial2"/>
    <dgm:cxn modelId="{D1102A4A-D866-4FDD-8393-45C7A08081D6}" type="presOf" srcId="{0301B8B1-F063-4293-9634-5E9D17669A9B}" destId="{6BC0BFAD-C095-45A0-A752-2C4EED78B12C}" srcOrd="0" destOrd="0" presId="urn:microsoft.com/office/officeart/2005/8/layout/radial2"/>
    <dgm:cxn modelId="{9E70A9E8-E528-44E8-A6A2-E2C3124A2F19}" type="presOf" srcId="{5BD0226C-8036-4C67-94D7-53B2ADBB473C}" destId="{9AF391D7-078D-40C9-B41C-E5894570A604}" srcOrd="0" destOrd="0" presId="urn:microsoft.com/office/officeart/2005/8/layout/radial2"/>
    <dgm:cxn modelId="{7A32B4D7-DB74-4428-B63E-809EE2ADB05A}" srcId="{A991398F-F8AC-4F4D-8C5F-02C0DD41294F}" destId="{4B32C1CC-F304-48DE-964C-E750217586EC}" srcOrd="1" destOrd="0" parTransId="{0FAB9634-B4F8-4A85-A80B-E5A138A66D57}" sibTransId="{943478E1-EEE4-407A-9666-1E5AED0E8248}"/>
    <dgm:cxn modelId="{0CCB11C7-5085-4AF5-8B6E-8948FC193746}" srcId="{77592558-ADA3-49F3-9952-21F81343EE56}" destId="{A991398F-F8AC-4F4D-8C5F-02C0DD41294F}" srcOrd="1" destOrd="0" parTransId="{901B7490-4560-421A-AB12-11B151A4EFB4}" sibTransId="{2E3B649E-7B04-4D3A-B5D2-6CF203919D90}"/>
    <dgm:cxn modelId="{6735C86A-534E-4A85-BC83-B6074AC7F4BC}" type="presOf" srcId="{901B7490-4560-421A-AB12-11B151A4EFB4}" destId="{3063B1BB-F586-4AFC-9B91-E6D7CD7C65E0}" srcOrd="0" destOrd="0" presId="urn:microsoft.com/office/officeart/2005/8/layout/radial2"/>
    <dgm:cxn modelId="{C54256F7-9A5E-4738-8F66-216B2B22D0E7}" srcId="{77592558-ADA3-49F3-9952-21F81343EE56}" destId="{8806A5C4-D789-42C9-AEB0-E472CFB85979}" srcOrd="2" destOrd="0" parTransId="{4586C2E5-B81A-4847-A784-7349F18D150A}" sibTransId="{33371484-1D95-4269-AA8A-11943EFC9665}"/>
    <dgm:cxn modelId="{FF6CE889-33B9-45C2-A6E5-80D99FD1100B}" srcId="{15DB14B1-F5D7-4C82-9D62-5E83BC089681}" destId="{B1937F26-C06C-4620-A3F8-BB8E44078EE2}" srcOrd="0" destOrd="0" parTransId="{7EB5D9AB-E139-4DEA-AC43-EE8494D0FF83}" sibTransId="{9AB96994-9AB0-4675-B56D-3279B542BB95}"/>
    <dgm:cxn modelId="{E85C0D75-BC8E-4406-9957-5330247B9712}" type="presOf" srcId="{4B32C1CC-F304-48DE-964C-E750217586EC}" destId="{A4D47499-888E-4A85-BCD0-C63A651CE18A}" srcOrd="0" destOrd="1" presId="urn:microsoft.com/office/officeart/2005/8/layout/radial2"/>
    <dgm:cxn modelId="{A1F4256A-609B-4DEE-B396-056283101D62}" type="presParOf" srcId="{43AC1949-FE63-4110-8AE4-F3FF2E2C6335}" destId="{7C4905A6-3F9B-4390-9A32-DD6F463BACEF}" srcOrd="0" destOrd="0" presId="urn:microsoft.com/office/officeart/2005/8/layout/radial2"/>
    <dgm:cxn modelId="{24B9A331-217E-409B-ABE6-572B8D9DC1D1}" type="presParOf" srcId="{7C4905A6-3F9B-4390-9A32-DD6F463BACEF}" destId="{21670546-E37E-4382-B266-0166806AF939}" srcOrd="0" destOrd="0" presId="urn:microsoft.com/office/officeart/2005/8/layout/radial2"/>
    <dgm:cxn modelId="{00C8D9EC-D7B6-4549-8905-0FF95EE50CC3}" type="presParOf" srcId="{21670546-E37E-4382-B266-0166806AF939}" destId="{C6E01FD4-4FF4-4BEA-B7F7-1B88C73E9DAB}" srcOrd="0" destOrd="0" presId="urn:microsoft.com/office/officeart/2005/8/layout/radial2"/>
    <dgm:cxn modelId="{B3F16D2F-4B51-47CB-98B8-4D6A896ACFFA}" type="presParOf" srcId="{21670546-E37E-4382-B266-0166806AF939}" destId="{8CE1D936-97CE-424C-96AA-80ED018EF9D9}" srcOrd="1" destOrd="0" presId="urn:microsoft.com/office/officeart/2005/8/layout/radial2"/>
    <dgm:cxn modelId="{64A646B8-CB9D-4B13-949A-002FB0C293C5}" type="presParOf" srcId="{7C4905A6-3F9B-4390-9A32-DD6F463BACEF}" destId="{9AF391D7-078D-40C9-B41C-E5894570A604}" srcOrd="1" destOrd="0" presId="urn:microsoft.com/office/officeart/2005/8/layout/radial2"/>
    <dgm:cxn modelId="{76712677-B9C3-4A69-BB2D-3EEDC9F267C8}" type="presParOf" srcId="{7C4905A6-3F9B-4390-9A32-DD6F463BACEF}" destId="{37CD5573-135F-4D27-ABC4-E85192C58111}" srcOrd="2" destOrd="0" presId="urn:microsoft.com/office/officeart/2005/8/layout/radial2"/>
    <dgm:cxn modelId="{84C67593-4F2A-4AFE-B737-CE7C85ADC823}" type="presParOf" srcId="{37CD5573-135F-4D27-ABC4-E85192C58111}" destId="{09670521-D432-4741-A2A7-DECEA95BE31A}" srcOrd="0" destOrd="0" presId="urn:microsoft.com/office/officeart/2005/8/layout/radial2"/>
    <dgm:cxn modelId="{719AEE29-08B0-4403-9836-9E36BD0CF8B1}" type="presParOf" srcId="{37CD5573-135F-4D27-ABC4-E85192C58111}" destId="{39981C16-175E-4BB4-8B7E-A934F57A5428}" srcOrd="1" destOrd="0" presId="urn:microsoft.com/office/officeart/2005/8/layout/radial2"/>
    <dgm:cxn modelId="{05D76E2B-9816-4F0A-A292-253F3892E6E8}" type="presParOf" srcId="{7C4905A6-3F9B-4390-9A32-DD6F463BACEF}" destId="{3063B1BB-F586-4AFC-9B91-E6D7CD7C65E0}" srcOrd="3" destOrd="0" presId="urn:microsoft.com/office/officeart/2005/8/layout/radial2"/>
    <dgm:cxn modelId="{6E2CE5A7-16E8-4105-923B-248F36E86033}" type="presParOf" srcId="{7C4905A6-3F9B-4390-9A32-DD6F463BACEF}" destId="{08786C1E-F036-457B-A0B1-18CB26BC8175}" srcOrd="4" destOrd="0" presId="urn:microsoft.com/office/officeart/2005/8/layout/radial2"/>
    <dgm:cxn modelId="{02CBFDD8-9875-4A41-BA36-9F46CF86BB34}" type="presParOf" srcId="{08786C1E-F036-457B-A0B1-18CB26BC8175}" destId="{6C6F5AC3-1646-4682-AE2F-A0D36785CCAB}" srcOrd="0" destOrd="0" presId="urn:microsoft.com/office/officeart/2005/8/layout/radial2"/>
    <dgm:cxn modelId="{0368D502-AA61-4C17-A1F9-C7115431D4E0}" type="presParOf" srcId="{08786C1E-F036-457B-A0B1-18CB26BC8175}" destId="{A4D47499-888E-4A85-BCD0-C63A651CE18A}" srcOrd="1" destOrd="0" presId="urn:microsoft.com/office/officeart/2005/8/layout/radial2"/>
    <dgm:cxn modelId="{7A4CAF41-6AB9-4463-9CDD-BBCD9343D5E5}" type="presParOf" srcId="{7C4905A6-3F9B-4390-9A32-DD6F463BACEF}" destId="{6F77A021-71F3-4091-B7AB-F89575753978}" srcOrd="5" destOrd="0" presId="urn:microsoft.com/office/officeart/2005/8/layout/radial2"/>
    <dgm:cxn modelId="{473B1FB2-59D2-4B39-985A-877C23944BD6}" type="presParOf" srcId="{7C4905A6-3F9B-4390-9A32-DD6F463BACEF}" destId="{51EF24A9-DDC0-4D7E-9D07-5BF47C6C7A19}" srcOrd="6" destOrd="0" presId="urn:microsoft.com/office/officeart/2005/8/layout/radial2"/>
    <dgm:cxn modelId="{EF08083F-71BE-49CA-B063-4112A92B3A49}" type="presParOf" srcId="{51EF24A9-DDC0-4D7E-9D07-5BF47C6C7A19}" destId="{12421E55-6FEB-4EC7-88FB-909199018811}" srcOrd="0" destOrd="0" presId="urn:microsoft.com/office/officeart/2005/8/layout/radial2"/>
    <dgm:cxn modelId="{166A2854-9F5B-457D-9B4C-9BF68877913C}" type="presParOf" srcId="{51EF24A9-DDC0-4D7E-9D07-5BF47C6C7A19}" destId="{6BC0BFAD-C095-45A0-A752-2C4EED78B12C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94B2C-7076-4DF8-8EED-6B02A567DE1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AA64A3-1E24-4638-9538-93F62366C8E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Повышение качества знаний по русскому языку</a:t>
          </a:r>
          <a:endParaRPr lang="ru-RU" b="1" dirty="0">
            <a:solidFill>
              <a:schemeClr val="bg1"/>
            </a:solidFill>
          </a:endParaRPr>
        </a:p>
      </dgm:t>
    </dgm:pt>
    <dgm:pt modelId="{ED9B723C-2D77-4316-8B0E-6506BD461D85}" type="parTrans" cxnId="{06B830E7-813B-47DC-9B2E-39BB7D39C49C}">
      <dgm:prSet/>
      <dgm:spPr/>
      <dgm:t>
        <a:bodyPr/>
        <a:lstStyle/>
        <a:p>
          <a:endParaRPr lang="ru-RU"/>
        </a:p>
      </dgm:t>
    </dgm:pt>
    <dgm:pt modelId="{93A9DC4E-567C-4EB8-B0E7-B9168944C44D}" type="sibTrans" cxnId="{06B830E7-813B-47DC-9B2E-39BB7D39C49C}">
      <dgm:prSet/>
      <dgm:spPr/>
      <dgm:t>
        <a:bodyPr/>
        <a:lstStyle/>
        <a:p>
          <a:endParaRPr lang="ru-RU"/>
        </a:p>
      </dgm:t>
    </dgm:pt>
    <dgm:pt modelId="{DD6906D8-537C-4CD2-B174-CB9D322F0F2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Нетрадиционные уроки</a:t>
          </a:r>
          <a:endParaRPr lang="ru-RU" sz="2400" b="1" dirty="0">
            <a:solidFill>
              <a:schemeClr val="bg1"/>
            </a:solidFill>
          </a:endParaRPr>
        </a:p>
      </dgm:t>
    </dgm:pt>
    <dgm:pt modelId="{A02FC058-9E30-4343-B2F7-67ECAF66A6F9}" type="parTrans" cxnId="{8829BED4-D83E-406B-AEC9-8FFD05539E26}">
      <dgm:prSet/>
      <dgm:spPr/>
      <dgm:t>
        <a:bodyPr/>
        <a:lstStyle/>
        <a:p>
          <a:endParaRPr lang="ru-RU"/>
        </a:p>
      </dgm:t>
    </dgm:pt>
    <dgm:pt modelId="{3A1B41DD-825E-4BC5-97F5-04DED61709F6}" type="sibTrans" cxnId="{8829BED4-D83E-406B-AEC9-8FFD05539E26}">
      <dgm:prSet/>
      <dgm:spPr/>
      <dgm:t>
        <a:bodyPr/>
        <a:lstStyle/>
        <a:p>
          <a:endParaRPr lang="ru-RU"/>
        </a:p>
      </dgm:t>
    </dgm:pt>
    <dgm:pt modelId="{5FD70F98-D512-444F-B34E-F8016FBFFCE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Интерактивные тренажёры</a:t>
          </a:r>
          <a:endParaRPr lang="ru-RU" b="1" dirty="0">
            <a:solidFill>
              <a:schemeClr val="bg1"/>
            </a:solidFill>
          </a:endParaRPr>
        </a:p>
      </dgm:t>
    </dgm:pt>
    <dgm:pt modelId="{1A149F50-ACBD-4105-8CB0-67832AE4926D}" type="parTrans" cxnId="{671E49EE-4D8A-4F94-905E-85F530ADEF51}">
      <dgm:prSet/>
      <dgm:spPr/>
      <dgm:t>
        <a:bodyPr/>
        <a:lstStyle/>
        <a:p>
          <a:endParaRPr lang="ru-RU"/>
        </a:p>
      </dgm:t>
    </dgm:pt>
    <dgm:pt modelId="{3FD5D8CF-E366-4E7D-890F-A3E2B5DE8A32}" type="sibTrans" cxnId="{671E49EE-4D8A-4F94-905E-85F530ADEF51}">
      <dgm:prSet/>
      <dgm:spPr/>
      <dgm:t>
        <a:bodyPr/>
        <a:lstStyle/>
        <a:p>
          <a:endParaRPr lang="ru-RU"/>
        </a:p>
      </dgm:t>
    </dgm:pt>
    <dgm:pt modelId="{B9FB4BDD-B9E9-469C-96DD-6B25FA1ED42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Приёмы интерактивного обучения</a:t>
          </a:r>
          <a:endParaRPr lang="ru-RU" b="1" dirty="0">
            <a:solidFill>
              <a:schemeClr val="bg1"/>
            </a:solidFill>
          </a:endParaRPr>
        </a:p>
      </dgm:t>
    </dgm:pt>
    <dgm:pt modelId="{F777BA0F-B307-4479-953C-FA75313DAA46}" type="parTrans" cxnId="{80EEB857-52C7-438F-904F-569CC9745A83}">
      <dgm:prSet/>
      <dgm:spPr/>
      <dgm:t>
        <a:bodyPr/>
        <a:lstStyle/>
        <a:p>
          <a:endParaRPr lang="ru-RU"/>
        </a:p>
      </dgm:t>
    </dgm:pt>
    <dgm:pt modelId="{8C8742A6-9A95-4BF9-8CCC-E65CB5B321BD}" type="sibTrans" cxnId="{80EEB857-52C7-438F-904F-569CC9745A83}">
      <dgm:prSet/>
      <dgm:spPr/>
      <dgm:t>
        <a:bodyPr/>
        <a:lstStyle/>
        <a:p>
          <a:endParaRPr lang="ru-RU"/>
        </a:p>
      </dgm:t>
    </dgm:pt>
    <dgm:pt modelId="{1C55A805-9FB5-4174-A0B7-560322BAAA65}" type="pres">
      <dgm:prSet presAssocID="{1BA94B2C-7076-4DF8-8EED-6B02A567DE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1EAB5-B99E-47A7-A98A-CDDA91557DF6}" type="pres">
      <dgm:prSet presAssocID="{35AA64A3-1E24-4638-9538-93F62366C8E0}" presName="centerShape" presStyleLbl="node0" presStyleIdx="0" presStyleCnt="1"/>
      <dgm:spPr/>
      <dgm:t>
        <a:bodyPr/>
        <a:lstStyle/>
        <a:p>
          <a:endParaRPr lang="ru-RU"/>
        </a:p>
      </dgm:t>
    </dgm:pt>
    <dgm:pt modelId="{67C43D90-2B94-44E8-AFE9-768E55B07701}" type="pres">
      <dgm:prSet presAssocID="{A02FC058-9E30-4343-B2F7-67ECAF66A6F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B0209D4-1984-4819-A41D-EA9EECA0F8D2}" type="pres">
      <dgm:prSet presAssocID="{DD6906D8-537C-4CD2-B174-CB9D322F0F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8FD6A-4AC8-4CFF-AC57-625B5F9BCCF9}" type="pres">
      <dgm:prSet presAssocID="{1A149F50-ACBD-4105-8CB0-67832AE4926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9CC1C68-C72D-46B9-A237-6EE898077A68}" type="pres">
      <dgm:prSet presAssocID="{5FD70F98-D512-444F-B34E-F8016FBFFC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D56F8-0E6F-4BFD-AE57-2C52530D93AF}" type="pres">
      <dgm:prSet presAssocID="{F777BA0F-B307-4479-953C-FA75313DAA4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2DBFDD6-AD43-4AC3-A0BD-5DA8FE6B8B24}" type="pres">
      <dgm:prSet presAssocID="{B9FB4BDD-B9E9-469C-96DD-6B25FA1ED4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AD1C2-E35F-45A1-8B89-67D67AA8FAC9}" type="presOf" srcId="{5FD70F98-D512-444F-B34E-F8016FBFFCEA}" destId="{09CC1C68-C72D-46B9-A237-6EE898077A68}" srcOrd="0" destOrd="0" presId="urn:microsoft.com/office/officeart/2005/8/layout/radial4"/>
    <dgm:cxn modelId="{80EEB857-52C7-438F-904F-569CC9745A83}" srcId="{35AA64A3-1E24-4638-9538-93F62366C8E0}" destId="{B9FB4BDD-B9E9-469C-96DD-6B25FA1ED42F}" srcOrd="2" destOrd="0" parTransId="{F777BA0F-B307-4479-953C-FA75313DAA46}" sibTransId="{8C8742A6-9A95-4BF9-8CCC-E65CB5B321BD}"/>
    <dgm:cxn modelId="{9421CEF8-CF39-479D-A801-7F58BB09466E}" type="presOf" srcId="{1BA94B2C-7076-4DF8-8EED-6B02A567DE1E}" destId="{1C55A805-9FB5-4174-A0B7-560322BAAA65}" srcOrd="0" destOrd="0" presId="urn:microsoft.com/office/officeart/2005/8/layout/radial4"/>
    <dgm:cxn modelId="{8319F683-5A3D-43FA-8A8E-AF8B453AA3FC}" type="presOf" srcId="{F777BA0F-B307-4479-953C-FA75313DAA46}" destId="{694D56F8-0E6F-4BFD-AE57-2C52530D93AF}" srcOrd="0" destOrd="0" presId="urn:microsoft.com/office/officeart/2005/8/layout/radial4"/>
    <dgm:cxn modelId="{06B830E7-813B-47DC-9B2E-39BB7D39C49C}" srcId="{1BA94B2C-7076-4DF8-8EED-6B02A567DE1E}" destId="{35AA64A3-1E24-4638-9538-93F62366C8E0}" srcOrd="0" destOrd="0" parTransId="{ED9B723C-2D77-4316-8B0E-6506BD461D85}" sibTransId="{93A9DC4E-567C-4EB8-B0E7-B9168944C44D}"/>
    <dgm:cxn modelId="{258DA20E-925F-4966-865B-4F7B6F67FA4D}" type="presOf" srcId="{DD6906D8-537C-4CD2-B174-CB9D322F0F25}" destId="{9B0209D4-1984-4819-A41D-EA9EECA0F8D2}" srcOrd="0" destOrd="0" presId="urn:microsoft.com/office/officeart/2005/8/layout/radial4"/>
    <dgm:cxn modelId="{E4450EA0-593D-47F7-BA42-FDC65BF87EA7}" type="presOf" srcId="{A02FC058-9E30-4343-B2F7-67ECAF66A6F9}" destId="{67C43D90-2B94-44E8-AFE9-768E55B07701}" srcOrd="0" destOrd="0" presId="urn:microsoft.com/office/officeart/2005/8/layout/radial4"/>
    <dgm:cxn modelId="{671E49EE-4D8A-4F94-905E-85F530ADEF51}" srcId="{35AA64A3-1E24-4638-9538-93F62366C8E0}" destId="{5FD70F98-D512-444F-B34E-F8016FBFFCEA}" srcOrd="1" destOrd="0" parTransId="{1A149F50-ACBD-4105-8CB0-67832AE4926D}" sibTransId="{3FD5D8CF-E366-4E7D-890F-A3E2B5DE8A32}"/>
    <dgm:cxn modelId="{AC985E14-B564-48AB-9A44-82A57A66EA2D}" type="presOf" srcId="{B9FB4BDD-B9E9-469C-96DD-6B25FA1ED42F}" destId="{A2DBFDD6-AD43-4AC3-A0BD-5DA8FE6B8B24}" srcOrd="0" destOrd="0" presId="urn:microsoft.com/office/officeart/2005/8/layout/radial4"/>
    <dgm:cxn modelId="{8829BED4-D83E-406B-AEC9-8FFD05539E26}" srcId="{35AA64A3-1E24-4638-9538-93F62366C8E0}" destId="{DD6906D8-537C-4CD2-B174-CB9D322F0F25}" srcOrd="0" destOrd="0" parTransId="{A02FC058-9E30-4343-B2F7-67ECAF66A6F9}" sibTransId="{3A1B41DD-825E-4BC5-97F5-04DED61709F6}"/>
    <dgm:cxn modelId="{4E5E9D45-047D-422D-B3F9-BE6DCF507E2B}" type="presOf" srcId="{1A149F50-ACBD-4105-8CB0-67832AE4926D}" destId="{B9C8FD6A-4AC8-4CFF-AC57-625B5F9BCCF9}" srcOrd="0" destOrd="0" presId="urn:microsoft.com/office/officeart/2005/8/layout/radial4"/>
    <dgm:cxn modelId="{273F76BA-A4CB-45A2-8CC0-3F02A81ABAC9}" type="presOf" srcId="{35AA64A3-1E24-4638-9538-93F62366C8E0}" destId="{0B31EAB5-B99E-47A7-A98A-CDDA91557DF6}" srcOrd="0" destOrd="0" presId="urn:microsoft.com/office/officeart/2005/8/layout/radial4"/>
    <dgm:cxn modelId="{F7055EAF-AFC1-4B61-AD37-1F937888B999}" type="presParOf" srcId="{1C55A805-9FB5-4174-A0B7-560322BAAA65}" destId="{0B31EAB5-B99E-47A7-A98A-CDDA91557DF6}" srcOrd="0" destOrd="0" presId="urn:microsoft.com/office/officeart/2005/8/layout/radial4"/>
    <dgm:cxn modelId="{44842D1C-8681-4A03-83D3-BD80CE829F1D}" type="presParOf" srcId="{1C55A805-9FB5-4174-A0B7-560322BAAA65}" destId="{67C43D90-2B94-44E8-AFE9-768E55B07701}" srcOrd="1" destOrd="0" presId="urn:microsoft.com/office/officeart/2005/8/layout/radial4"/>
    <dgm:cxn modelId="{A77176D6-87B8-4D47-B3A5-BCE94251919A}" type="presParOf" srcId="{1C55A805-9FB5-4174-A0B7-560322BAAA65}" destId="{9B0209D4-1984-4819-A41D-EA9EECA0F8D2}" srcOrd="2" destOrd="0" presId="urn:microsoft.com/office/officeart/2005/8/layout/radial4"/>
    <dgm:cxn modelId="{0DC417A1-6B64-484A-8B6E-264E9634735A}" type="presParOf" srcId="{1C55A805-9FB5-4174-A0B7-560322BAAA65}" destId="{B9C8FD6A-4AC8-4CFF-AC57-625B5F9BCCF9}" srcOrd="3" destOrd="0" presId="urn:microsoft.com/office/officeart/2005/8/layout/radial4"/>
    <dgm:cxn modelId="{29D59886-A7E7-4044-A039-90CC73002935}" type="presParOf" srcId="{1C55A805-9FB5-4174-A0B7-560322BAAA65}" destId="{09CC1C68-C72D-46B9-A237-6EE898077A68}" srcOrd="4" destOrd="0" presId="urn:microsoft.com/office/officeart/2005/8/layout/radial4"/>
    <dgm:cxn modelId="{28AFDC84-CBF5-46ED-9D2D-CEDFB3CAEA69}" type="presParOf" srcId="{1C55A805-9FB5-4174-A0B7-560322BAAA65}" destId="{694D56F8-0E6F-4BFD-AE57-2C52530D93AF}" srcOrd="5" destOrd="0" presId="urn:microsoft.com/office/officeart/2005/8/layout/radial4"/>
    <dgm:cxn modelId="{59730A11-215F-4A09-B278-15E59B85A90E}" type="presParOf" srcId="{1C55A805-9FB5-4174-A0B7-560322BAAA65}" destId="{A2DBFDD6-AD43-4AC3-A0BD-5DA8FE6B8B24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28575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Интерактивные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подходы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на уроках русского языка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78645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 - модель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85728"/>
            <a:ext cx="5000660" cy="54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Приемы интерактивного обучения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171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 «ученик - компьютер»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 «ученик - </a:t>
            </a:r>
            <a:r>
              <a:rPr lang="ru-RU" dirty="0" err="1" smtClean="0">
                <a:solidFill>
                  <a:schemeClr val="bg1"/>
                </a:solidFill>
              </a:rPr>
              <a:t>ученик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«один – вдвоём - вместе»</a:t>
            </a:r>
          </a:p>
        </p:txBody>
      </p:sp>
      <p:pic>
        <p:nvPicPr>
          <p:cNvPr id="8" name="Рисунок 7" descr="C:\Documents and Settings\Лариса Александровна\Рабочий стол\P12701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00438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ариса Александровна\Рабочий стол\P12701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142984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имя\Мои документы\Мои рисунки\д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05533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Нетрадиционные уроки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1357298"/>
          <a:ext cx="850112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Gif\background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6-конечная звезда 5"/>
          <p:cNvSpPr/>
          <p:nvPr/>
        </p:nvSpPr>
        <p:spPr>
          <a:xfrm>
            <a:off x="2714612" y="2643182"/>
            <a:ext cx="1200152" cy="1071570"/>
          </a:xfrm>
          <a:prstGeom prst="star6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7" name="6-конечная звезда 6"/>
          <p:cNvSpPr/>
          <p:nvPr/>
        </p:nvSpPr>
        <p:spPr>
          <a:xfrm>
            <a:off x="4786314" y="3786190"/>
            <a:ext cx="1200152" cy="1071570"/>
          </a:xfrm>
          <a:prstGeom prst="star6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3286116" y="1214422"/>
            <a:ext cx="1200152" cy="1071570"/>
          </a:xfrm>
          <a:prstGeom prst="star6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5214942" y="1785926"/>
            <a:ext cx="1200152" cy="1071570"/>
          </a:xfrm>
          <a:prstGeom prst="star6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… мы укрепляем своё здоровье…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Documents and Settings\имя\Рабочий стол\Фотки\PB2104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071942"/>
            <a:ext cx="3343195" cy="2578834"/>
          </a:xfrm>
          <a:prstGeom prst="rect">
            <a:avLst/>
          </a:prstGeom>
          <a:noFill/>
        </p:spPr>
      </p:pic>
      <p:pic>
        <p:nvPicPr>
          <p:cNvPr id="5124" name="Picture 4" descr="C:\Documents and Settings\имя\Рабочий стол\Фотки\S70030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71942"/>
            <a:ext cx="3438478" cy="2578859"/>
          </a:xfrm>
          <a:prstGeom prst="rect">
            <a:avLst/>
          </a:prstGeom>
          <a:noFill/>
        </p:spPr>
      </p:pic>
      <p:pic>
        <p:nvPicPr>
          <p:cNvPr id="5125" name="Picture 5" descr="C:\Documents and Settings\имя\Мои документы\Пионербол 7а\PB0503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285860"/>
            <a:ext cx="3286148" cy="2589732"/>
          </a:xfrm>
          <a:prstGeom prst="rect">
            <a:avLst/>
          </a:prstGeom>
          <a:noFill/>
        </p:spPr>
      </p:pic>
      <p:pic>
        <p:nvPicPr>
          <p:cNvPr id="5126" name="Picture 6" descr="C:\Documents and Settings\имя\Мои документы\Пионербол 7а\PB0503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285860"/>
            <a:ext cx="3429023" cy="257176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00174"/>
            <a:ext cx="75724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Интерактивные тренажёры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64900" y="1285860"/>
            <a:ext cx="5089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3108" y="5643578"/>
            <a:ext cx="5072098" cy="7683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Упражнения на выбор буквы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455850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42976" y="5072074"/>
            <a:ext cx="6500858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Упражнения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 расстановку знаков препинания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8453" y="1643050"/>
            <a:ext cx="458554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Тестовые упражнения.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44372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857496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50070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Компьютерный тест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57203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928802"/>
            <a:ext cx="47148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Отметьте случаи правописания </a:t>
            </a:r>
            <a:r>
              <a:rPr lang="ru-RU" sz="4000" b="1" dirty="0" smtClean="0">
                <a:solidFill>
                  <a:schemeClr val="bg1"/>
                </a:solidFill>
              </a:rPr>
              <a:t>не.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Н..(1) чуть н..(2) изменился.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Н..(3) куда ходить н..(4)надо.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Н..(5)рыбёшки н..(6)поймал.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Н..(7)знал н..(8) правил, н..(9)формул.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Н..(10)мог н..(11)слышать крика.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Куда н..(12)кинь взор, всюду развалины.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Сколько н..(13)звал, он н..(14)оглянулся.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Нельзя н..(15)любоваться закатом.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Он н..(16)разу н..(17) был н..(18)только ранен, но даже поцарапан.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Он н..(19) имел н..(20)какой должности, н..(21)получал н..(22)гроша жалованья, находил, однако, средства для развлечения.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714356"/>
            <a:ext cx="3929122" cy="164307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2, 4, 6, 7, 10, 11, 14, 15, 17, 18, 19, 21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85728"/>
            <a:ext cx="3714776" cy="1643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Вопрос 1.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В каком случае запятые в предложении расставлены правильно?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43438" y="285728"/>
            <a:ext cx="4254494" cy="58531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Неверно</a:t>
            </a: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Верно</a:t>
            </a: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Неверно</a:t>
            </a: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5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Неверно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285728"/>
            <a:ext cx="4214842" cy="1271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1.  Звёзды, мерцающие в ночном небе испускают свет и тепло.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857364"/>
            <a:ext cx="4214842" cy="1200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2.    Звёзды, мерцающие в ночном небе, испускают свет и тепло.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3357562"/>
            <a:ext cx="4214842" cy="1271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    Звёзды  мерцающие в ночном небе, испускают свет и тепло.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5000636"/>
            <a:ext cx="4214842" cy="1200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4.    Звёзды  мерцающие в ночном небе  испускают свет и тепло.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143380"/>
            <a:ext cx="3786214" cy="19288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Заполнение недостающих элементов схем и таблиц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43306" y="2214554"/>
            <a:ext cx="642942" cy="142876"/>
          </a:xfrm>
          <a:prstGeom prst="rect">
            <a:avLst/>
          </a:prstGeom>
          <a:solidFill>
            <a:srgbClr val="F418C5"/>
          </a:solidFill>
          <a:ln>
            <a:solidFill>
              <a:srgbClr val="F41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000240"/>
            <a:ext cx="914400" cy="142876"/>
          </a:xfrm>
          <a:prstGeom prst="rect">
            <a:avLst/>
          </a:prstGeom>
          <a:solidFill>
            <a:srgbClr val="F418C5"/>
          </a:solidFill>
          <a:ln>
            <a:solidFill>
              <a:srgbClr val="F41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000240"/>
            <a:ext cx="1071570" cy="142876"/>
          </a:xfrm>
          <a:prstGeom prst="rect">
            <a:avLst/>
          </a:prstGeom>
          <a:solidFill>
            <a:srgbClr val="F418C5"/>
          </a:solidFill>
          <a:ln>
            <a:solidFill>
              <a:srgbClr val="F41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14686"/>
            <a:ext cx="44529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858016" y="4357694"/>
            <a:ext cx="1714512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714884"/>
            <a:ext cx="1571636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Алгоритм рассуждения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4"/>
            <a:ext cx="6690270" cy="46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322</Words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Интерактивные  подходы  на уроках русского языка</vt:lpstr>
      <vt:lpstr>Интерактивные тренажёры</vt:lpstr>
      <vt:lpstr>Слайд 3</vt:lpstr>
      <vt:lpstr>Тестовые упражнения.</vt:lpstr>
      <vt:lpstr>Слайд 5</vt:lpstr>
      <vt:lpstr>Отметьте случаи правописания не. </vt:lpstr>
      <vt:lpstr>Слайд 7</vt:lpstr>
      <vt:lpstr>Слайд 8</vt:lpstr>
      <vt:lpstr>Слайд 9</vt:lpstr>
      <vt:lpstr>Слайд 10</vt:lpstr>
      <vt:lpstr>Приемы интерактивного обучения</vt:lpstr>
      <vt:lpstr>Нетрадиционные уроки</vt:lpstr>
      <vt:lpstr>Слайд 13</vt:lpstr>
      <vt:lpstr>… мы укрепляем своё здоровье…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подходы на уроках русского языка  и литературы </dc:title>
  <cp:lastModifiedBy>Василий</cp:lastModifiedBy>
  <cp:revision>39</cp:revision>
  <dcterms:modified xsi:type="dcterms:W3CDTF">2010-01-21T00:22:06Z</dcterms:modified>
</cp:coreProperties>
</file>